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93" r:id="rId3"/>
    <p:sldId id="296" r:id="rId4"/>
    <p:sldId id="312" r:id="rId5"/>
    <p:sldId id="313" r:id="rId6"/>
    <p:sldId id="314" r:id="rId7"/>
    <p:sldId id="321" r:id="rId8"/>
    <p:sldId id="272" r:id="rId9"/>
    <p:sldId id="315" r:id="rId10"/>
    <p:sldId id="303" r:id="rId11"/>
    <p:sldId id="316" r:id="rId12"/>
    <p:sldId id="320" r:id="rId13"/>
    <p:sldId id="322" r:id="rId14"/>
    <p:sldId id="298" r:id="rId15"/>
    <p:sldId id="305" r:id="rId16"/>
    <p:sldId id="281" r:id="rId17"/>
    <p:sldId id="282" r:id="rId18"/>
    <p:sldId id="283" r:id="rId19"/>
    <p:sldId id="329" r:id="rId20"/>
    <p:sldId id="330" r:id="rId21"/>
    <p:sldId id="274" r:id="rId22"/>
    <p:sldId id="306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30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1AB15-09B7-47BA-8024-E268FECD9D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D4914-56ED-4D7A-8763-329682C0B7B4}">
      <dgm:prSet/>
      <dgm:spPr/>
      <dgm:t>
        <a:bodyPr/>
        <a:lstStyle/>
        <a:p>
          <a:r>
            <a:rPr lang="en-US"/>
            <a:t>Carl Chinn, President</a:t>
          </a:r>
        </a:p>
      </dgm:t>
    </dgm:pt>
    <dgm:pt modelId="{593F4CB3-5FF2-443F-97A9-F231D6167D55}" type="parTrans" cxnId="{9C5A1CC1-B044-4077-BF41-53D4DFCAFA7E}">
      <dgm:prSet/>
      <dgm:spPr/>
      <dgm:t>
        <a:bodyPr/>
        <a:lstStyle/>
        <a:p>
          <a:endParaRPr lang="en-US"/>
        </a:p>
      </dgm:t>
    </dgm:pt>
    <dgm:pt modelId="{2BDD768B-5459-4B39-8F68-E3911F1A87F2}" type="sibTrans" cxnId="{9C5A1CC1-B044-4077-BF41-53D4DFCAFA7E}">
      <dgm:prSet/>
      <dgm:spPr/>
      <dgm:t>
        <a:bodyPr/>
        <a:lstStyle/>
        <a:p>
          <a:endParaRPr lang="en-US"/>
        </a:p>
      </dgm:t>
    </dgm:pt>
    <dgm:pt modelId="{3B36982C-8AE3-4DAE-A038-D693A7760DBA}">
      <dgm:prSet/>
      <dgm:spPr/>
      <dgm:t>
        <a:bodyPr/>
        <a:lstStyle/>
        <a:p>
          <a:r>
            <a:rPr lang="en-US" dirty="0"/>
            <a:t>Ron Allen,</a:t>
          </a:r>
        </a:p>
        <a:p>
          <a:r>
            <a:rPr lang="en-US" dirty="0"/>
            <a:t>Board</a:t>
          </a:r>
        </a:p>
      </dgm:t>
    </dgm:pt>
    <dgm:pt modelId="{6629B759-19CB-460A-A22E-78B4E36495AA}" type="parTrans" cxnId="{40B4F20F-8607-472A-A950-4598EF9CEAA8}">
      <dgm:prSet/>
      <dgm:spPr/>
      <dgm:t>
        <a:bodyPr/>
        <a:lstStyle/>
        <a:p>
          <a:endParaRPr lang="en-US"/>
        </a:p>
      </dgm:t>
    </dgm:pt>
    <dgm:pt modelId="{223F8000-9FE1-4531-A00C-61AEA2C630E4}" type="sibTrans" cxnId="{40B4F20F-8607-472A-A950-4598EF9CEAA8}">
      <dgm:prSet/>
      <dgm:spPr/>
      <dgm:t>
        <a:bodyPr/>
        <a:lstStyle/>
        <a:p>
          <a:endParaRPr lang="en-US"/>
        </a:p>
      </dgm:t>
    </dgm:pt>
    <dgm:pt modelId="{0B84C30A-6C37-46AB-899C-6FCD94A1D71B}">
      <dgm:prSet/>
      <dgm:spPr/>
      <dgm:t>
        <a:bodyPr/>
        <a:lstStyle/>
        <a:p>
          <a:r>
            <a:rPr lang="en-US"/>
            <a:t>Daniel Blevins, Treasurer</a:t>
          </a:r>
        </a:p>
      </dgm:t>
    </dgm:pt>
    <dgm:pt modelId="{2BB9E608-25A4-4874-A97C-B249FAD11B1E}" type="parTrans" cxnId="{DB36D86B-6777-4539-8C19-A0705D09E34F}">
      <dgm:prSet/>
      <dgm:spPr/>
      <dgm:t>
        <a:bodyPr/>
        <a:lstStyle/>
        <a:p>
          <a:endParaRPr lang="en-US"/>
        </a:p>
      </dgm:t>
    </dgm:pt>
    <dgm:pt modelId="{29D2A9C0-8A20-4930-A82F-10C5EBD1A285}" type="sibTrans" cxnId="{DB36D86B-6777-4539-8C19-A0705D09E34F}">
      <dgm:prSet/>
      <dgm:spPr/>
      <dgm:t>
        <a:bodyPr/>
        <a:lstStyle/>
        <a:p>
          <a:endParaRPr lang="en-US"/>
        </a:p>
      </dgm:t>
    </dgm:pt>
    <dgm:pt modelId="{4B11A9FA-958D-4C80-980E-E17D464408AB}">
      <dgm:prSet/>
      <dgm:spPr/>
      <dgm:t>
        <a:bodyPr/>
        <a:lstStyle/>
        <a:p>
          <a:r>
            <a:rPr lang="en-US"/>
            <a:t>David Dixon, Chairman</a:t>
          </a:r>
        </a:p>
      </dgm:t>
    </dgm:pt>
    <dgm:pt modelId="{9967ACA1-4386-4464-A1D0-B7034D8751AE}" type="parTrans" cxnId="{416C6A74-0C95-4044-9BDC-4F5EBD84FBC1}">
      <dgm:prSet/>
      <dgm:spPr/>
      <dgm:t>
        <a:bodyPr/>
        <a:lstStyle/>
        <a:p>
          <a:endParaRPr lang="en-US"/>
        </a:p>
      </dgm:t>
    </dgm:pt>
    <dgm:pt modelId="{4F23F9C2-4EF7-4A57-BC09-F244CD18709D}" type="sibTrans" cxnId="{416C6A74-0C95-4044-9BDC-4F5EBD84FBC1}">
      <dgm:prSet/>
      <dgm:spPr/>
      <dgm:t>
        <a:bodyPr/>
        <a:lstStyle/>
        <a:p>
          <a:endParaRPr lang="en-US"/>
        </a:p>
      </dgm:t>
    </dgm:pt>
    <dgm:pt modelId="{582BE08F-A5EB-4228-A3FF-127F3428FD00}">
      <dgm:prSet/>
      <dgm:spPr/>
      <dgm:t>
        <a:bodyPr/>
        <a:lstStyle/>
        <a:p>
          <a:r>
            <a:rPr lang="en-US"/>
            <a:t>Richard Hunt, Board</a:t>
          </a:r>
        </a:p>
      </dgm:t>
    </dgm:pt>
    <dgm:pt modelId="{40519102-DD35-4B95-91F9-AA6B0821FB8E}" type="parTrans" cxnId="{38716231-02FB-4332-89A0-9890D8C81B1E}">
      <dgm:prSet/>
      <dgm:spPr/>
      <dgm:t>
        <a:bodyPr/>
        <a:lstStyle/>
        <a:p>
          <a:endParaRPr lang="en-US"/>
        </a:p>
      </dgm:t>
    </dgm:pt>
    <dgm:pt modelId="{ACAD89C9-4A20-4660-AAC5-5A7B7929D3E3}" type="sibTrans" cxnId="{38716231-02FB-4332-89A0-9890D8C81B1E}">
      <dgm:prSet/>
      <dgm:spPr/>
      <dgm:t>
        <a:bodyPr/>
        <a:lstStyle/>
        <a:p>
          <a:endParaRPr lang="en-US"/>
        </a:p>
      </dgm:t>
    </dgm:pt>
    <dgm:pt modelId="{0983A81C-95C9-4A81-B7EC-3341D975A01F}">
      <dgm:prSet/>
      <dgm:spPr/>
      <dgm:t>
        <a:bodyPr/>
        <a:lstStyle/>
        <a:p>
          <a:r>
            <a:rPr lang="en-US"/>
            <a:t>Mike Harvill, Board</a:t>
          </a:r>
        </a:p>
      </dgm:t>
    </dgm:pt>
    <dgm:pt modelId="{177C9AC0-29FB-4AC8-83EA-F862B3629F14}" type="parTrans" cxnId="{33AF1920-9443-456D-9CDF-984CBE7D56B2}">
      <dgm:prSet/>
      <dgm:spPr/>
      <dgm:t>
        <a:bodyPr/>
        <a:lstStyle/>
        <a:p>
          <a:endParaRPr lang="en-US"/>
        </a:p>
      </dgm:t>
    </dgm:pt>
    <dgm:pt modelId="{32FDB581-9E55-480F-9AEB-82D34066E0FF}" type="sibTrans" cxnId="{33AF1920-9443-456D-9CDF-984CBE7D56B2}">
      <dgm:prSet/>
      <dgm:spPr/>
      <dgm:t>
        <a:bodyPr/>
        <a:lstStyle/>
        <a:p>
          <a:endParaRPr lang="en-US"/>
        </a:p>
      </dgm:t>
    </dgm:pt>
    <dgm:pt modelId="{FDB91F31-473A-4A50-AA0F-3CB6530BD506}">
      <dgm:prSet/>
      <dgm:spPr/>
      <dgm:t>
        <a:bodyPr/>
        <a:lstStyle/>
        <a:p>
          <a:r>
            <a:rPr lang="en-US" dirty="0"/>
            <a:t>Kurt Owen, </a:t>
          </a:r>
        </a:p>
        <a:p>
          <a:r>
            <a:rPr lang="en-US" dirty="0"/>
            <a:t>Vice Chair</a:t>
          </a:r>
        </a:p>
      </dgm:t>
    </dgm:pt>
    <dgm:pt modelId="{96DA2F3D-E1DD-43AB-80D1-C42C896A7A5F}" type="parTrans" cxnId="{8F81965C-4EC0-49BC-93DB-EE873C877DEF}">
      <dgm:prSet/>
      <dgm:spPr/>
      <dgm:t>
        <a:bodyPr/>
        <a:lstStyle/>
        <a:p>
          <a:endParaRPr lang="en-US"/>
        </a:p>
      </dgm:t>
    </dgm:pt>
    <dgm:pt modelId="{D471A0F6-9ED6-4AEA-8B16-B2486345CB36}" type="sibTrans" cxnId="{8F81965C-4EC0-49BC-93DB-EE873C877DEF}">
      <dgm:prSet/>
      <dgm:spPr/>
      <dgm:t>
        <a:bodyPr/>
        <a:lstStyle/>
        <a:p>
          <a:endParaRPr lang="en-US"/>
        </a:p>
      </dgm:t>
    </dgm:pt>
    <dgm:pt modelId="{74647254-90CF-4C98-AAB2-560F16487CC8}">
      <dgm:prSet/>
      <dgm:spPr/>
      <dgm:t>
        <a:bodyPr/>
        <a:lstStyle/>
        <a:p>
          <a:r>
            <a:rPr lang="en-US"/>
            <a:t>Steve Burden, Board</a:t>
          </a:r>
        </a:p>
      </dgm:t>
    </dgm:pt>
    <dgm:pt modelId="{14972EB5-DE64-4D6F-961D-2C61E62A10E8}" type="parTrans" cxnId="{B2B32BB7-998D-4E0F-807F-CF6AA3BF8418}">
      <dgm:prSet/>
      <dgm:spPr/>
      <dgm:t>
        <a:bodyPr/>
        <a:lstStyle/>
        <a:p>
          <a:endParaRPr lang="en-US"/>
        </a:p>
      </dgm:t>
    </dgm:pt>
    <dgm:pt modelId="{2B1D8A8A-3DD9-41DE-AB7D-83E7862E1B76}" type="sibTrans" cxnId="{B2B32BB7-998D-4E0F-807F-CF6AA3BF8418}">
      <dgm:prSet/>
      <dgm:spPr/>
      <dgm:t>
        <a:bodyPr/>
        <a:lstStyle/>
        <a:p>
          <a:endParaRPr lang="en-US"/>
        </a:p>
      </dgm:t>
    </dgm:pt>
    <dgm:pt modelId="{3EC8675E-E5FE-4940-8356-4357A3B22AC5}" type="pres">
      <dgm:prSet presAssocID="{FDC1AB15-09B7-47BA-8024-E268FECD9D4F}" presName="diagram" presStyleCnt="0">
        <dgm:presLayoutVars>
          <dgm:dir/>
          <dgm:resizeHandles val="exact"/>
        </dgm:presLayoutVars>
      </dgm:prSet>
      <dgm:spPr/>
    </dgm:pt>
    <dgm:pt modelId="{50DDAB46-11FD-4836-9684-BCD0218FB79E}" type="pres">
      <dgm:prSet presAssocID="{7E2D4914-56ED-4D7A-8763-329682C0B7B4}" presName="node" presStyleLbl="node1" presStyleIdx="0" presStyleCnt="8">
        <dgm:presLayoutVars>
          <dgm:bulletEnabled val="1"/>
        </dgm:presLayoutVars>
      </dgm:prSet>
      <dgm:spPr/>
    </dgm:pt>
    <dgm:pt modelId="{7EC88C24-8DAF-4A79-BC6D-E172D7654BDA}" type="pres">
      <dgm:prSet presAssocID="{2BDD768B-5459-4B39-8F68-E3911F1A87F2}" presName="sibTrans" presStyleCnt="0"/>
      <dgm:spPr/>
    </dgm:pt>
    <dgm:pt modelId="{BF5E88B0-DB9B-4701-AF9B-45DC685AE302}" type="pres">
      <dgm:prSet presAssocID="{3B36982C-8AE3-4DAE-A038-D693A7760DBA}" presName="node" presStyleLbl="node1" presStyleIdx="1" presStyleCnt="8">
        <dgm:presLayoutVars>
          <dgm:bulletEnabled val="1"/>
        </dgm:presLayoutVars>
      </dgm:prSet>
      <dgm:spPr/>
    </dgm:pt>
    <dgm:pt modelId="{3DE74CC9-EF26-4F15-8421-1C7B8DB7163E}" type="pres">
      <dgm:prSet presAssocID="{223F8000-9FE1-4531-A00C-61AEA2C630E4}" presName="sibTrans" presStyleCnt="0"/>
      <dgm:spPr/>
    </dgm:pt>
    <dgm:pt modelId="{45BC7B30-ACA3-453A-ADC2-9BB4BCF95429}" type="pres">
      <dgm:prSet presAssocID="{0B84C30A-6C37-46AB-899C-6FCD94A1D71B}" presName="node" presStyleLbl="node1" presStyleIdx="2" presStyleCnt="8">
        <dgm:presLayoutVars>
          <dgm:bulletEnabled val="1"/>
        </dgm:presLayoutVars>
      </dgm:prSet>
      <dgm:spPr/>
    </dgm:pt>
    <dgm:pt modelId="{42FC3B44-7100-4839-A80B-C89F79985DAE}" type="pres">
      <dgm:prSet presAssocID="{29D2A9C0-8A20-4930-A82F-10C5EBD1A285}" presName="sibTrans" presStyleCnt="0"/>
      <dgm:spPr/>
    </dgm:pt>
    <dgm:pt modelId="{F310E21C-67C1-49E8-8A1C-15210C82AF94}" type="pres">
      <dgm:prSet presAssocID="{4B11A9FA-958D-4C80-980E-E17D464408AB}" presName="node" presStyleLbl="node1" presStyleIdx="3" presStyleCnt="8">
        <dgm:presLayoutVars>
          <dgm:bulletEnabled val="1"/>
        </dgm:presLayoutVars>
      </dgm:prSet>
      <dgm:spPr/>
    </dgm:pt>
    <dgm:pt modelId="{ED3CCE0C-172C-45FE-9550-2451AF2FDD7D}" type="pres">
      <dgm:prSet presAssocID="{4F23F9C2-4EF7-4A57-BC09-F244CD18709D}" presName="sibTrans" presStyleCnt="0"/>
      <dgm:spPr/>
    </dgm:pt>
    <dgm:pt modelId="{CF51A1CA-2FA1-44F5-8803-4BA91111DC62}" type="pres">
      <dgm:prSet presAssocID="{582BE08F-A5EB-4228-A3FF-127F3428FD00}" presName="node" presStyleLbl="node1" presStyleIdx="4" presStyleCnt="8">
        <dgm:presLayoutVars>
          <dgm:bulletEnabled val="1"/>
        </dgm:presLayoutVars>
      </dgm:prSet>
      <dgm:spPr/>
    </dgm:pt>
    <dgm:pt modelId="{7C12906E-8FB3-4C43-98CC-10C99D55919C}" type="pres">
      <dgm:prSet presAssocID="{ACAD89C9-4A20-4660-AAC5-5A7B7929D3E3}" presName="sibTrans" presStyleCnt="0"/>
      <dgm:spPr/>
    </dgm:pt>
    <dgm:pt modelId="{DA038C37-06B1-4BFD-A8CD-EC79121A50D3}" type="pres">
      <dgm:prSet presAssocID="{0983A81C-95C9-4A81-B7EC-3341D975A01F}" presName="node" presStyleLbl="node1" presStyleIdx="5" presStyleCnt="8">
        <dgm:presLayoutVars>
          <dgm:bulletEnabled val="1"/>
        </dgm:presLayoutVars>
      </dgm:prSet>
      <dgm:spPr/>
    </dgm:pt>
    <dgm:pt modelId="{95D77EDF-33D4-4CD1-8124-25BD1DD0C17C}" type="pres">
      <dgm:prSet presAssocID="{32FDB581-9E55-480F-9AEB-82D34066E0FF}" presName="sibTrans" presStyleCnt="0"/>
      <dgm:spPr/>
    </dgm:pt>
    <dgm:pt modelId="{7FF1DEA8-95E9-413B-887D-579619519305}" type="pres">
      <dgm:prSet presAssocID="{FDB91F31-473A-4A50-AA0F-3CB6530BD506}" presName="node" presStyleLbl="node1" presStyleIdx="6" presStyleCnt="8">
        <dgm:presLayoutVars>
          <dgm:bulletEnabled val="1"/>
        </dgm:presLayoutVars>
      </dgm:prSet>
      <dgm:spPr/>
    </dgm:pt>
    <dgm:pt modelId="{26F4C5F1-9021-48D6-8B1F-A2A79C374F94}" type="pres">
      <dgm:prSet presAssocID="{D471A0F6-9ED6-4AEA-8B16-B2486345CB36}" presName="sibTrans" presStyleCnt="0"/>
      <dgm:spPr/>
    </dgm:pt>
    <dgm:pt modelId="{DCC13857-510E-4686-B403-A496A0508FA7}" type="pres">
      <dgm:prSet presAssocID="{74647254-90CF-4C98-AAB2-560F16487CC8}" presName="node" presStyleLbl="node1" presStyleIdx="7" presStyleCnt="8">
        <dgm:presLayoutVars>
          <dgm:bulletEnabled val="1"/>
        </dgm:presLayoutVars>
      </dgm:prSet>
      <dgm:spPr/>
    </dgm:pt>
  </dgm:ptLst>
  <dgm:cxnLst>
    <dgm:cxn modelId="{78E23A09-889A-4EEA-BF17-C4AD321302A9}" type="presOf" srcId="{582BE08F-A5EB-4228-A3FF-127F3428FD00}" destId="{CF51A1CA-2FA1-44F5-8803-4BA91111DC62}" srcOrd="0" destOrd="0" presId="urn:microsoft.com/office/officeart/2005/8/layout/default"/>
    <dgm:cxn modelId="{B5B5D80C-49D0-4EA6-9155-F8E3FCADCD54}" type="presOf" srcId="{0B84C30A-6C37-46AB-899C-6FCD94A1D71B}" destId="{45BC7B30-ACA3-453A-ADC2-9BB4BCF95429}" srcOrd="0" destOrd="0" presId="urn:microsoft.com/office/officeart/2005/8/layout/default"/>
    <dgm:cxn modelId="{40B4F20F-8607-472A-A950-4598EF9CEAA8}" srcId="{FDC1AB15-09B7-47BA-8024-E268FECD9D4F}" destId="{3B36982C-8AE3-4DAE-A038-D693A7760DBA}" srcOrd="1" destOrd="0" parTransId="{6629B759-19CB-460A-A22E-78B4E36495AA}" sibTransId="{223F8000-9FE1-4531-A00C-61AEA2C630E4}"/>
    <dgm:cxn modelId="{33AF1920-9443-456D-9CDF-984CBE7D56B2}" srcId="{FDC1AB15-09B7-47BA-8024-E268FECD9D4F}" destId="{0983A81C-95C9-4A81-B7EC-3341D975A01F}" srcOrd="5" destOrd="0" parTransId="{177C9AC0-29FB-4AC8-83EA-F862B3629F14}" sibTransId="{32FDB581-9E55-480F-9AEB-82D34066E0FF}"/>
    <dgm:cxn modelId="{D928AF27-E70F-4088-9347-BDD8F9D718DC}" type="presOf" srcId="{74647254-90CF-4C98-AAB2-560F16487CC8}" destId="{DCC13857-510E-4686-B403-A496A0508FA7}" srcOrd="0" destOrd="0" presId="urn:microsoft.com/office/officeart/2005/8/layout/default"/>
    <dgm:cxn modelId="{38716231-02FB-4332-89A0-9890D8C81B1E}" srcId="{FDC1AB15-09B7-47BA-8024-E268FECD9D4F}" destId="{582BE08F-A5EB-4228-A3FF-127F3428FD00}" srcOrd="4" destOrd="0" parTransId="{40519102-DD35-4B95-91F9-AA6B0821FB8E}" sibTransId="{ACAD89C9-4A20-4660-AAC5-5A7B7929D3E3}"/>
    <dgm:cxn modelId="{2FBCED51-9CC1-4B41-9BB5-617F3522CCF2}" type="presOf" srcId="{7E2D4914-56ED-4D7A-8763-329682C0B7B4}" destId="{50DDAB46-11FD-4836-9684-BCD0218FB79E}" srcOrd="0" destOrd="0" presId="urn:microsoft.com/office/officeart/2005/8/layout/default"/>
    <dgm:cxn modelId="{0B314259-0673-4550-9508-79D67F4B8EEE}" type="presOf" srcId="{FDC1AB15-09B7-47BA-8024-E268FECD9D4F}" destId="{3EC8675E-E5FE-4940-8356-4357A3B22AC5}" srcOrd="0" destOrd="0" presId="urn:microsoft.com/office/officeart/2005/8/layout/default"/>
    <dgm:cxn modelId="{8F81965C-4EC0-49BC-93DB-EE873C877DEF}" srcId="{FDC1AB15-09B7-47BA-8024-E268FECD9D4F}" destId="{FDB91F31-473A-4A50-AA0F-3CB6530BD506}" srcOrd="6" destOrd="0" parTransId="{96DA2F3D-E1DD-43AB-80D1-C42C896A7A5F}" sibTransId="{D471A0F6-9ED6-4AEA-8B16-B2486345CB36}"/>
    <dgm:cxn modelId="{DB36D86B-6777-4539-8C19-A0705D09E34F}" srcId="{FDC1AB15-09B7-47BA-8024-E268FECD9D4F}" destId="{0B84C30A-6C37-46AB-899C-6FCD94A1D71B}" srcOrd="2" destOrd="0" parTransId="{2BB9E608-25A4-4874-A97C-B249FAD11B1E}" sibTransId="{29D2A9C0-8A20-4930-A82F-10C5EBD1A285}"/>
    <dgm:cxn modelId="{416C6A74-0C95-4044-9BDC-4F5EBD84FBC1}" srcId="{FDC1AB15-09B7-47BA-8024-E268FECD9D4F}" destId="{4B11A9FA-958D-4C80-980E-E17D464408AB}" srcOrd="3" destOrd="0" parTransId="{9967ACA1-4386-4464-A1D0-B7034D8751AE}" sibTransId="{4F23F9C2-4EF7-4A57-BC09-F244CD18709D}"/>
    <dgm:cxn modelId="{8A87F87E-4E74-43EA-9E64-BD11A43649C2}" type="presOf" srcId="{3B36982C-8AE3-4DAE-A038-D693A7760DBA}" destId="{BF5E88B0-DB9B-4701-AF9B-45DC685AE302}" srcOrd="0" destOrd="0" presId="urn:microsoft.com/office/officeart/2005/8/layout/default"/>
    <dgm:cxn modelId="{B2B32BB7-998D-4E0F-807F-CF6AA3BF8418}" srcId="{FDC1AB15-09B7-47BA-8024-E268FECD9D4F}" destId="{74647254-90CF-4C98-AAB2-560F16487CC8}" srcOrd="7" destOrd="0" parTransId="{14972EB5-DE64-4D6F-961D-2C61E62A10E8}" sibTransId="{2B1D8A8A-3DD9-41DE-AB7D-83E7862E1B76}"/>
    <dgm:cxn modelId="{9C5A1CC1-B044-4077-BF41-53D4DFCAFA7E}" srcId="{FDC1AB15-09B7-47BA-8024-E268FECD9D4F}" destId="{7E2D4914-56ED-4D7A-8763-329682C0B7B4}" srcOrd="0" destOrd="0" parTransId="{593F4CB3-5FF2-443F-97A9-F231D6167D55}" sibTransId="{2BDD768B-5459-4B39-8F68-E3911F1A87F2}"/>
    <dgm:cxn modelId="{173EACD5-1EB7-4CB5-BEAD-6F281A4C38B2}" type="presOf" srcId="{FDB91F31-473A-4A50-AA0F-3CB6530BD506}" destId="{7FF1DEA8-95E9-413B-887D-579619519305}" srcOrd="0" destOrd="0" presId="urn:microsoft.com/office/officeart/2005/8/layout/default"/>
    <dgm:cxn modelId="{E3B06BD6-257C-4D35-8001-11B496639184}" type="presOf" srcId="{0983A81C-95C9-4A81-B7EC-3341D975A01F}" destId="{DA038C37-06B1-4BFD-A8CD-EC79121A50D3}" srcOrd="0" destOrd="0" presId="urn:microsoft.com/office/officeart/2005/8/layout/default"/>
    <dgm:cxn modelId="{A144B7F5-F8BF-496E-A06B-E9ECD1A6FC58}" type="presOf" srcId="{4B11A9FA-958D-4C80-980E-E17D464408AB}" destId="{F310E21C-67C1-49E8-8A1C-15210C82AF94}" srcOrd="0" destOrd="0" presId="urn:microsoft.com/office/officeart/2005/8/layout/default"/>
    <dgm:cxn modelId="{90847E1F-D3A5-4017-B24C-41ABD3B8CC30}" type="presParOf" srcId="{3EC8675E-E5FE-4940-8356-4357A3B22AC5}" destId="{50DDAB46-11FD-4836-9684-BCD0218FB79E}" srcOrd="0" destOrd="0" presId="urn:microsoft.com/office/officeart/2005/8/layout/default"/>
    <dgm:cxn modelId="{EF341CF1-AA95-43D1-AA02-B64EF9816D99}" type="presParOf" srcId="{3EC8675E-E5FE-4940-8356-4357A3B22AC5}" destId="{7EC88C24-8DAF-4A79-BC6D-E172D7654BDA}" srcOrd="1" destOrd="0" presId="urn:microsoft.com/office/officeart/2005/8/layout/default"/>
    <dgm:cxn modelId="{BBDE3701-D7A3-4B65-87A5-0D0E08BA8440}" type="presParOf" srcId="{3EC8675E-E5FE-4940-8356-4357A3B22AC5}" destId="{BF5E88B0-DB9B-4701-AF9B-45DC685AE302}" srcOrd="2" destOrd="0" presId="urn:microsoft.com/office/officeart/2005/8/layout/default"/>
    <dgm:cxn modelId="{B63C2762-1887-4D58-8555-AF0FE8A764B8}" type="presParOf" srcId="{3EC8675E-E5FE-4940-8356-4357A3B22AC5}" destId="{3DE74CC9-EF26-4F15-8421-1C7B8DB7163E}" srcOrd="3" destOrd="0" presId="urn:microsoft.com/office/officeart/2005/8/layout/default"/>
    <dgm:cxn modelId="{EBA17713-B031-4BC7-B142-68EDE56A11A4}" type="presParOf" srcId="{3EC8675E-E5FE-4940-8356-4357A3B22AC5}" destId="{45BC7B30-ACA3-453A-ADC2-9BB4BCF95429}" srcOrd="4" destOrd="0" presId="urn:microsoft.com/office/officeart/2005/8/layout/default"/>
    <dgm:cxn modelId="{E658FEE4-8872-489E-92FC-916E57E3D863}" type="presParOf" srcId="{3EC8675E-E5FE-4940-8356-4357A3B22AC5}" destId="{42FC3B44-7100-4839-A80B-C89F79985DAE}" srcOrd="5" destOrd="0" presId="urn:microsoft.com/office/officeart/2005/8/layout/default"/>
    <dgm:cxn modelId="{FC053A14-15DC-4D9A-82AA-92534745C182}" type="presParOf" srcId="{3EC8675E-E5FE-4940-8356-4357A3B22AC5}" destId="{F310E21C-67C1-49E8-8A1C-15210C82AF94}" srcOrd="6" destOrd="0" presId="urn:microsoft.com/office/officeart/2005/8/layout/default"/>
    <dgm:cxn modelId="{FF930CA6-D771-4022-AE11-CE66F1F4563C}" type="presParOf" srcId="{3EC8675E-E5FE-4940-8356-4357A3B22AC5}" destId="{ED3CCE0C-172C-45FE-9550-2451AF2FDD7D}" srcOrd="7" destOrd="0" presId="urn:microsoft.com/office/officeart/2005/8/layout/default"/>
    <dgm:cxn modelId="{F23D45E3-9710-488C-83A3-6F61B30D56E5}" type="presParOf" srcId="{3EC8675E-E5FE-4940-8356-4357A3B22AC5}" destId="{CF51A1CA-2FA1-44F5-8803-4BA91111DC62}" srcOrd="8" destOrd="0" presId="urn:microsoft.com/office/officeart/2005/8/layout/default"/>
    <dgm:cxn modelId="{4C1BBFA2-90A2-4999-BA8E-13BF1C4238BC}" type="presParOf" srcId="{3EC8675E-E5FE-4940-8356-4357A3B22AC5}" destId="{7C12906E-8FB3-4C43-98CC-10C99D55919C}" srcOrd="9" destOrd="0" presId="urn:microsoft.com/office/officeart/2005/8/layout/default"/>
    <dgm:cxn modelId="{590357ED-DD2E-4245-BE50-26AC3C9D933D}" type="presParOf" srcId="{3EC8675E-E5FE-4940-8356-4357A3B22AC5}" destId="{DA038C37-06B1-4BFD-A8CD-EC79121A50D3}" srcOrd="10" destOrd="0" presId="urn:microsoft.com/office/officeart/2005/8/layout/default"/>
    <dgm:cxn modelId="{07984B21-D095-4E8F-95F2-F93390993AF1}" type="presParOf" srcId="{3EC8675E-E5FE-4940-8356-4357A3B22AC5}" destId="{95D77EDF-33D4-4CD1-8124-25BD1DD0C17C}" srcOrd="11" destOrd="0" presId="urn:microsoft.com/office/officeart/2005/8/layout/default"/>
    <dgm:cxn modelId="{44F59E94-53D4-471F-9900-0AB853C747CB}" type="presParOf" srcId="{3EC8675E-E5FE-4940-8356-4357A3B22AC5}" destId="{7FF1DEA8-95E9-413B-887D-579619519305}" srcOrd="12" destOrd="0" presId="urn:microsoft.com/office/officeart/2005/8/layout/default"/>
    <dgm:cxn modelId="{DF2917F3-A991-451D-9082-A791C981C846}" type="presParOf" srcId="{3EC8675E-E5FE-4940-8356-4357A3B22AC5}" destId="{26F4C5F1-9021-48D6-8B1F-A2A79C374F94}" srcOrd="13" destOrd="0" presId="urn:microsoft.com/office/officeart/2005/8/layout/default"/>
    <dgm:cxn modelId="{CD297C6E-EA62-4DA6-B176-88385065B7CE}" type="presParOf" srcId="{3EC8675E-E5FE-4940-8356-4357A3B22AC5}" destId="{DCC13857-510E-4686-B403-A496A0508FA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AB46-11FD-4836-9684-BCD0218FB79E}">
      <dsp:nvSpPr>
        <dsp:cNvPr id="0" name=""/>
        <dsp:cNvSpPr/>
      </dsp:nvSpPr>
      <dsp:spPr>
        <a:xfrm>
          <a:off x="419842" y="586"/>
          <a:ext cx="1543371" cy="92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Carl Chinn, President</a:t>
          </a:r>
        </a:p>
      </dsp:txBody>
      <dsp:txXfrm>
        <a:off x="419842" y="586"/>
        <a:ext cx="1543371" cy="926022"/>
      </dsp:txXfrm>
    </dsp:sp>
    <dsp:sp modelId="{BF5E88B0-DB9B-4701-AF9B-45DC685AE302}">
      <dsp:nvSpPr>
        <dsp:cNvPr id="0" name=""/>
        <dsp:cNvSpPr/>
      </dsp:nvSpPr>
      <dsp:spPr>
        <a:xfrm>
          <a:off x="2117550" y="586"/>
          <a:ext cx="1543371" cy="92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Ron Allen,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Board</a:t>
          </a:r>
        </a:p>
      </dsp:txBody>
      <dsp:txXfrm>
        <a:off x="2117550" y="586"/>
        <a:ext cx="1543371" cy="926022"/>
      </dsp:txXfrm>
    </dsp:sp>
    <dsp:sp modelId="{45BC7B30-ACA3-453A-ADC2-9BB4BCF95429}">
      <dsp:nvSpPr>
        <dsp:cNvPr id="0" name=""/>
        <dsp:cNvSpPr/>
      </dsp:nvSpPr>
      <dsp:spPr>
        <a:xfrm>
          <a:off x="3815258" y="586"/>
          <a:ext cx="1543371" cy="92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Daniel Blevins, Treasurer</a:t>
          </a:r>
        </a:p>
      </dsp:txBody>
      <dsp:txXfrm>
        <a:off x="3815258" y="586"/>
        <a:ext cx="1543371" cy="926022"/>
      </dsp:txXfrm>
    </dsp:sp>
    <dsp:sp modelId="{F310E21C-67C1-49E8-8A1C-15210C82AF94}">
      <dsp:nvSpPr>
        <dsp:cNvPr id="0" name=""/>
        <dsp:cNvSpPr/>
      </dsp:nvSpPr>
      <dsp:spPr>
        <a:xfrm>
          <a:off x="419842" y="1080946"/>
          <a:ext cx="1543371" cy="92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David Dixon, Chairman</a:t>
          </a:r>
        </a:p>
      </dsp:txBody>
      <dsp:txXfrm>
        <a:off x="419842" y="1080946"/>
        <a:ext cx="1543371" cy="926022"/>
      </dsp:txXfrm>
    </dsp:sp>
    <dsp:sp modelId="{CF51A1CA-2FA1-44F5-8803-4BA91111DC62}">
      <dsp:nvSpPr>
        <dsp:cNvPr id="0" name=""/>
        <dsp:cNvSpPr/>
      </dsp:nvSpPr>
      <dsp:spPr>
        <a:xfrm>
          <a:off x="2117550" y="1080946"/>
          <a:ext cx="1543371" cy="92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Richard Hunt, Board</a:t>
          </a:r>
        </a:p>
      </dsp:txBody>
      <dsp:txXfrm>
        <a:off x="2117550" y="1080946"/>
        <a:ext cx="1543371" cy="926022"/>
      </dsp:txXfrm>
    </dsp:sp>
    <dsp:sp modelId="{DA038C37-06B1-4BFD-A8CD-EC79121A50D3}">
      <dsp:nvSpPr>
        <dsp:cNvPr id="0" name=""/>
        <dsp:cNvSpPr/>
      </dsp:nvSpPr>
      <dsp:spPr>
        <a:xfrm>
          <a:off x="3815258" y="1080946"/>
          <a:ext cx="1543371" cy="92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Mike Harvill, Board</a:t>
          </a:r>
        </a:p>
      </dsp:txBody>
      <dsp:txXfrm>
        <a:off x="3815258" y="1080946"/>
        <a:ext cx="1543371" cy="926022"/>
      </dsp:txXfrm>
    </dsp:sp>
    <dsp:sp modelId="{7FF1DEA8-95E9-413B-887D-579619519305}">
      <dsp:nvSpPr>
        <dsp:cNvPr id="0" name=""/>
        <dsp:cNvSpPr/>
      </dsp:nvSpPr>
      <dsp:spPr>
        <a:xfrm>
          <a:off x="1268696" y="2161306"/>
          <a:ext cx="1543371" cy="92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Kurt Owen,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Vice Chair</a:t>
          </a:r>
        </a:p>
      </dsp:txBody>
      <dsp:txXfrm>
        <a:off x="1268696" y="2161306"/>
        <a:ext cx="1543371" cy="926022"/>
      </dsp:txXfrm>
    </dsp:sp>
    <dsp:sp modelId="{DCC13857-510E-4686-B403-A496A0508FA7}">
      <dsp:nvSpPr>
        <dsp:cNvPr id="0" name=""/>
        <dsp:cNvSpPr/>
      </dsp:nvSpPr>
      <dsp:spPr>
        <a:xfrm>
          <a:off x="2966404" y="2161306"/>
          <a:ext cx="1543371" cy="92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Steve Burden, Board</a:t>
          </a:r>
        </a:p>
      </dsp:txBody>
      <dsp:txXfrm>
        <a:off x="2966404" y="2161306"/>
        <a:ext cx="1543371" cy="926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16:23:0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24575,'1'20'0,"1"0"0,8 32 0,2 28 0,-10-27 0,-2 1 0,-3 0 0,-18 101 0,42-274 0,-12 77 0,-3 0 0,0-1 0,-3 1 0,-2-44 0,1-24 0,-1 108 0,-1-5 0,0 0 0,0-1 0,1 1 0,1 0 0,-1 0 0,1 0 0,0 1 0,4-10 0,-6 16 0,0 0 0,0 0 0,1-1 0,-1 1 0,0 0 0,0 0 0,0-1 0,0 1 0,1 0 0,-1 0 0,0 0 0,0 0 0,1-1 0,-1 1 0,0 0 0,0 0 0,1 0 0,-1 0 0,0 0 0,0 0 0,1 0 0,-1 0 0,0 0 0,0 0 0,1 0 0,-1 0 0,0 0 0,0 0 0,1 0 0,-1 0 0,0 0 0,1 0 0,-1 0 0,0 0 0,0 0 0,1 0 0,-1 0 0,0 1 0,0-1 0,0 0 0,1 0 0,-1 0 0,0 0 0,0 1 0,0-1 0,1 0 0,11 18 0,4 21 0,-9-12 0,-2 1 0,0 0 0,-2 0 0,-1 0 0,-2 39 0,11-148 0,-6 46 0,4-61 0,-9 87 0,0 0 0,-1-1 0,0 1 0,0 0 0,-1 0 0,0-1 0,-1 1 0,0 1 0,0-1 0,-1 0 0,-8-13 0,11 21 10,0-1 0,0 0 0,0 1 0,-1-1 0,1 1 0,-1-1 0,1 1 0,-1 0 0,0 0 0,1 0 0,-4-2 0,4 3-49,1 0 0,-1 0 0,0-1 0,1 1 0,-1 0 0,0 0-1,1 0 1,-1 0 0,0 0 0,1 1 0,-1-1 0,0 0 0,1 0 0,-1 0 0,1 0 0,-1 1 0,0-1 0,1 0-1,-1 1 1,1-1 0,-1 0 0,1 1 0,-1-1 0,1 1 0,-1-1 0,1 1 0,-1-1 0,1 1 0,0-1 0,-1 1 0,1-1-1,0 1 1,-1 0 0,1-1 0,0 1 0,0 0 0,-1 0 0,-3 13-6787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5T16:23:24.07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368 79,'-1'-1,"1"0,-1 0,1 0,-1-1,1 1,-1 0,0 0,1 0,-1 0,0 1,0-1,0 0,0 0,0 0,0 1,0-1,0 0,0 1,0-1,0 1,0-1,-1 1,1 0,0-1,0 1,0 0,-1 0,0 0,-41-5,37 5,-12-1,-101 0,109 1,-1 1,1 0,0 1,0 1,0-1,0 1,1 1,-1 0,-10 6,19-10,0 1,0 0,-1 0,1-1,0 1,0 0,0 0,0 0,0 0,0 0,0 0,0 1,0-1,1 0,-1 0,0 1,1-1,-1 0,1 1,-1-1,1 1,0-1,0 0,-1 1,1 2,1-2,0 0,0 0,-1 0,2 1,-1-1,0 0,0 0,0 0,1-1,-1 1,1 0,0 0,-1-1,3 2,5 4,0-1,1 0,-1-1,1 0,16 5,3 0,-19-8,0 0,0 1,-1 1,1 0,-1 0,1 0,-2 2,1-1,0 1,-1 0,0 0,-1 1,9 9,-7-5,0-1,0-1,1 1,1-2,19 14,-30-22,1 0,-1 1,1-1,-1 0,1 0,-1 1,1-1,-1 1,1-1,-1 0,1 1,-1-1,0 1,1-1,-1 1,0-1,1 1,-1-1,0 1,0-1,1 1,-1 0,0-1,0 1,0-1,0 1,0 0,0-1,0 1,0-1,0 1,0 0,0-1,0 1,-1-1,1 1,0-1,0 1,-1-1,1 1,0-1,-1 1,1-1,0 1,-1-1,1 1,-1-1,1 1,0-1,-1 0,1 1,-1-1,0 0,1 0,-1 1,1-1,-1 0,1 0,-1 0,1 0,-2 1,-45 13,39-11,-21 3,-1 0,-38 2,39-5,23-2,1 1,0 0,-1 0,1 0,0 0,0 1,0 0,1 0,-1 1,1-1,0 1,-1 0,2 0,-1 0,0 1,1-1,-6 11,-2 3,1 2,1-1,-10 28,18-45,0 0,0 0,0 0,1 0,-1 0,0 1,1-1,0 0,-1 0,1 0,0 1,0-1,0 0,1 0,-1 1,0-1,1 0,-1 0,1 0,0 0,0 0,0 1,0-2,0 1,0 0,1 0,-1 0,0 0,4 2,0-2,0 1,0-1,0 0,0-1,0 1,0-1,1 0,-1 0,0-1,1 1,8-2,115 12,-5 0,-24-13,76 3,-170 0,-1 0,1 0,0 0,0 0,0 1,0 0,-1 0,1 1,-1 0,0-1,0 2,0-1,0 1,0-1,-1 1,1 1,-1-1,4 6,-6-6,0 0,0 0,0 0,0 0,0 1,-1-1,0 1,0-1,0 1,0 0,-1-1,0 1,0-1,0 1,0 0,-1-1,0 1,0 0,0-1,0 0,-1 1,0-1,-3 6,2-5,0 1,-1-1,1 0,-1 0,-1 0,1 0,-1-1,0 1,0-1,0-1,0 1,-1-1,1 0,-1 0,0 0,0-1,0 0,0 0,-10 1,-10 1,1-2,-1-1,-41-2,24-1,38 2,0 0,-1 0,1 0,0-1,-1 0,1 0,0-1,0 0,0 1,0-2,0 1,0 0,1-1,-1 0,-6-5,6 2,1 0,-1 0,1 0,0 0,0-1,1 1,0-1,0 0,0 0,-2-14,-24-125,23 106,-1-1,-3 2,-1-1,-28-66,35 97,-1 0,1-1,0 1,1-1,0 0,1 0,0 0,1 0,0-1,0 1,1 0,0-1,1 1,0 0,1 0,0 0,1 0,0 0,0 0,1 0,0 1,1 0,0 0,1 0,-1 1,2-1,-1 1,12-11,-2 4,0 1,0 0,37-22,-43 31,0 0,0 1,0 0,1 1,-1 0,1 1,0 0,-1 1,21 0,8 0,69 3,-97-1,-1 0,1 1,0 0,-1 1,1 0,-1 0,14 8,-21-8,1-1,-1 2,0-1,0 0,-1 0,1 1,-1 0,0-1,0 1,0 0,0 0,0 0,-1 0,0 1,0-1,0 0,-1 0,1 1,-1-1,0 6,0 16,-1-1,-4 29,4-46,-1 1,1-1,-1 0,-1 0,0 0,0 0,0-1,-1 1,0-1,-1 0,1 0,-1 0,-1-1,1 1,-1-1,0-1,-8 7,-9 4,0-1,-1-1,-41 18,50-26,0-1,0-1,0-1,-1 0,-16 1,-24 4,33-3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E2088-DA6A-4590-8FDC-1BAC447E5A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1A506-887C-4E8E-AA12-7393DDE3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A506-887C-4E8E-AA12-7393DDE30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A506-887C-4E8E-AA12-7393DDE30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3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03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28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A506-887C-4E8E-AA12-7393DDE306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97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A506-887C-4E8E-AA12-7393DDE306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3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A506-887C-4E8E-AA12-7393DDE306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0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A506-887C-4E8E-AA12-7393DDE306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4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A506-887C-4E8E-AA12-7393DDE306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A506-887C-4E8E-AA12-7393DDE30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A506-887C-4E8E-AA12-7393DDE30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3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2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4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57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A506-887C-4E8E-AA12-7393DDE306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7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1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C63B-34A9-4E1F-BD61-A9B4D276B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40631-6BAA-4076-8260-A7023A87B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5A098-5863-48A9-8782-BC18F8F3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81EE5-7784-47EC-8C44-E0A9F330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234FF-032C-4D40-93A3-F351E28D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1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ED4B-B4BC-42B0-9C7F-1BA772AE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28A35-D395-4DDB-9FA6-588DEBD5D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4745C-9A73-45D7-A2D7-628232D1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BDD25-7B62-4BAF-8BAC-C31326E7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B58F-9224-45AD-9EE7-E1CCBE16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60E54-C84A-4CBC-8A05-25AE59BF1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B0F31-A468-4BC3-A69A-57B1B3A4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87C5F-2C72-4D10-990B-A12186F4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ED9D6-AF18-471B-AC2D-8AB80325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D66FC-C6B7-4ECA-9038-C82522BE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7724-F6D8-49D2-B809-F4A49521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C17C-51ED-49B1-88F5-AF46DA1FA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8D39B-1743-4CF2-9B80-2E9FCCC5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69300-262C-419B-B09F-B08E043F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94CD8-0DB0-4566-8348-C7040FB4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5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0938-9039-46E8-B3AD-0A3E3827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2154A-13CF-456B-86BB-8A013070E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B2542-251C-4249-BEF1-E83D50E8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70B2-B0E8-45B0-A35D-3A2F3C6C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31B00-7DBC-4F0B-815D-3ADDE2A2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0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0A8C-87C3-4F38-9D17-2D39C394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80994-3A5A-4223-8CB2-303A9717D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82B41-7835-4F25-833A-B2B1A5CB3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2E748-1F7C-414C-8C29-847BA8F7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7290A-4D9F-4434-ABE4-B7A5BC75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59399-3F56-4A9F-898B-4B8C70FC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A890-434D-4EE7-AD4B-7E76418C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0821A-20C4-45D4-9F7F-FB96702E5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2EB30-155E-4B23-9B5A-11FE1EF20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BD79F-FA49-4684-93E2-945F6218C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3950E-0A29-4C74-9CF4-0EF166A42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33D66-2FF1-4777-80B2-613843C5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44FA5-2F1C-462F-B6A7-BD55EFA8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BEAF3-0F37-4D07-A381-BAF6EEA6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5529-09FD-4A91-B509-161C64C8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2900E-8D30-4DE1-AC6D-4880F008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21EF4-0BA7-4B06-B74F-3F33FD7A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CE229-1670-4967-B235-95FA4F59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4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25021-4CB1-424E-83E5-EAEEAE7C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052FE-47AD-4003-904B-2B865EA0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11A21-3E18-4FF9-AFC0-3D27D499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3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E15C-4F27-4659-B67D-B9193383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5CEA5-1EC3-40CE-BAD2-5865976D7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B58FC-4581-458E-9EA1-AC7FAD4AB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D094B-B8FD-4AA3-A3CC-7F7FF165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EE69F-4F12-4580-AEB9-7BC03100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5A059-25CC-40C7-87C3-336900E0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4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B953-CFBB-4F69-9DF3-86361FBA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FA36D-80C3-4B37-A3DE-9B4A44D60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9E608-3DB6-40DB-A1C1-D43ED81C4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905DE-56EC-49F9-AA71-4B31E05C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F2C71-0DE3-4A0C-B642-4EC61097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0C30B-72A1-4861-995B-2AFDED76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5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EEC63-2E4B-4970-976F-01BA4D07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F1181-946E-4A32-9A86-47C8C44FD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7440A-C20D-4C43-B88B-25CDDD305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B07B-2DE7-4876-A485-788714E8661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9437-67C1-43DD-ABED-99D0E6351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7030-1319-4E7C-9E05-50162D81D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A003A-2530-4076-B3CA-EE4D9A550E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777030729,&quot;Placement&quot;:&quot;Footer&quot;,&quot;Top&quot;:522.0343,&quot;Left&quot;:0.0,&quot;SlideWidth&quot;:960,&quot;SlideHeight&quot;:540}">
            <a:extLst>
              <a:ext uri="{FF2B5EF4-FFF2-40B4-BE49-F238E27FC236}">
                <a16:creationId xmlns:a16="http://schemas.microsoft.com/office/drawing/2014/main" id="{61A07E0D-52D6-412A-9F47-F981B9C00F2D}"/>
              </a:ext>
            </a:extLst>
          </p:cNvPr>
          <p:cNvSpPr txBox="1"/>
          <p:nvPr userDrawn="1"/>
        </p:nvSpPr>
        <p:spPr>
          <a:xfrm>
            <a:off x="0" y="6629836"/>
            <a:ext cx="104546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88170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562424-25D3-4891-B960-251CDE90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7" y="456035"/>
            <a:ext cx="1888277" cy="1888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BB38349-6041-4424-ABB3-7C2F2C4B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00" y="4706285"/>
            <a:ext cx="1888277" cy="1888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7CB268E-6707-4494-89F6-7D1AEC5E30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158" y="462435"/>
            <a:ext cx="1894677" cy="18946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C703DD6-04AC-4A26-8234-AF1FEA629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918" y="2620550"/>
            <a:ext cx="1888276" cy="18882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21F4530-0E19-4C7B-9EE2-C1367511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8" y="2628343"/>
            <a:ext cx="1888276" cy="18882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BAC604F0-FD3D-4A84-9695-424CDDECD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t="11119" r="16365" b="14514"/>
          <a:stretch/>
        </p:blipFill>
        <p:spPr bwMode="auto">
          <a:xfrm>
            <a:off x="3711198" y="4656809"/>
            <a:ext cx="1888276" cy="2020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6DBAF5C-42EB-49AE-87E5-090D426B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94" y="4706286"/>
            <a:ext cx="1966910" cy="19669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33C5C140-5F14-4C72-B8C1-0E0D93E2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24" y="4706286"/>
            <a:ext cx="1888276" cy="18882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553AF-CBED-4D2E-B332-3FFC9D03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1" dirty="0">
                <a:latin typeface="+mn-lt"/>
              </a:rPr>
              <a:t>FY 22-23 </a:t>
            </a:r>
            <a:r>
              <a:rPr lang="en-US" sz="4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FBSN Board of Directors</a:t>
            </a:r>
          </a:p>
        </p:txBody>
      </p:sp>
      <p:graphicFrame>
        <p:nvGraphicFramePr>
          <p:cNvPr id="2077" name="TextBox 12">
            <a:extLst>
              <a:ext uri="{FF2B5EF4-FFF2-40B4-BE49-F238E27FC236}">
                <a16:creationId xmlns:a16="http://schemas.microsoft.com/office/drawing/2014/main" id="{AC68EDC3-68A1-A11C-024A-BD32291A7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745837"/>
              </p:ext>
            </p:extLst>
          </p:nvPr>
        </p:nvGraphicFramePr>
        <p:xfrm>
          <a:off x="3173655" y="1303734"/>
          <a:ext cx="5778472" cy="308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6568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D12A-3C54-45BF-9C54-878ABBB8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180" y="895369"/>
            <a:ext cx="4724530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Training </a:t>
            </a:r>
          </a:p>
        </p:txBody>
      </p:sp>
      <p:pic>
        <p:nvPicPr>
          <p:cNvPr id="15362" name="Picture 2" descr="May be an image of text that says 'SHE ASKED ME TO SWEEP THE HOUSE DON'T KNOW WHY SHE'S GOT SO ANGRY'">
            <a:extLst>
              <a:ext uri="{FF2B5EF4-FFF2-40B4-BE49-F238E27FC236}">
                <a16:creationId xmlns:a16="http://schemas.microsoft.com/office/drawing/2014/main" id="{A860FE92-3C36-4CE7-B858-84D50F1D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364" y="566916"/>
            <a:ext cx="4287600" cy="57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4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7A82044-950A-3684-7571-15018411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794" y="1232015"/>
            <a:ext cx="785266" cy="78526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CFB0D2-5786-98D4-750C-79953C999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4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Permanent Board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7A82044-950A-3684-7571-15018411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794" y="1232015"/>
            <a:ext cx="785266" cy="78526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CFB0D2-5786-98D4-750C-79953C999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0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Membership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7A82044-950A-3684-7571-15018411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794" y="1232015"/>
            <a:ext cx="785266" cy="78526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CFB0D2-5786-98D4-750C-79953C999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9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BB76-0B1B-4549-97FA-34754D9B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SOS.23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0703D-9901-44DA-94C7-E597CCA1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A6212F4-401D-4103-B496-7E0FA22B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60978"/>
            <a:ext cx="12192000" cy="31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6000" contrast="31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5666-FA3F-49A6-96B7-13A069C2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15" y="2766218"/>
            <a:ext cx="6406076" cy="132556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Our promises to you for FY 23-24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24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hat Does the Cross Represent in the Christian Faith?">
            <a:extLst>
              <a:ext uri="{FF2B5EF4-FFF2-40B4-BE49-F238E27FC236}">
                <a16:creationId xmlns:a16="http://schemas.microsoft.com/office/drawing/2014/main" id="{A24454D9-D111-4659-A80A-C487E75AF0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C1E1C-5028-45DE-8375-6B5611F3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Reflect Christ in all we do </a:t>
            </a:r>
          </a:p>
        </p:txBody>
      </p:sp>
      <p:cxnSp>
        <p:nvCxnSpPr>
          <p:cNvPr id="16393" name="Straight Connector 163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5" name="Straight Connector 1639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84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964,369 Trust Images, Stock Photos &amp; Vectors | Shutterstock">
            <a:extLst>
              <a:ext uri="{FF2B5EF4-FFF2-40B4-BE49-F238E27FC236}">
                <a16:creationId xmlns:a16="http://schemas.microsoft.com/office/drawing/2014/main" id="{260A422C-B132-4181-9A0D-8DAE5EDDD8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" r="1" b="17333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2B9C46-6F6B-40B7-8305-279F7B4B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Earn your Trust </a:t>
            </a:r>
          </a:p>
        </p:txBody>
      </p:sp>
      <p:sp>
        <p:nvSpPr>
          <p:cNvPr id="41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82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disclosure and transparency trend - edie">
            <a:extLst>
              <a:ext uri="{FF2B5EF4-FFF2-40B4-BE49-F238E27FC236}">
                <a16:creationId xmlns:a16="http://schemas.microsoft.com/office/drawing/2014/main" id="{7FF5F8F9-E593-46A3-AD22-009FEC9094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F320EC-20C6-4A91-9AA1-4CB151C6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Provide Transparency 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18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582C-A17C-039E-BBDC-585C98C5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SOS.24</a:t>
            </a:r>
          </a:p>
        </p:txBody>
      </p:sp>
    </p:spTree>
    <p:extLst>
      <p:ext uri="{BB962C8B-B14F-4D97-AF65-F5344CB8AC3E}">
        <p14:creationId xmlns:p14="http://schemas.microsoft.com/office/powerpoint/2010/main" val="352737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ur male athletes sculling on lake in sunshine Four male rowers sculling on lake in sunshine. rowing together stock pictures, royalty-free photos &amp; images">
            <a:extLst>
              <a:ext uri="{FF2B5EF4-FFF2-40B4-BE49-F238E27FC236}">
                <a16:creationId xmlns:a16="http://schemas.microsoft.com/office/drawing/2014/main" id="{FFA4EE78-5114-4E6E-8589-F3613B15D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3091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52755-CF72-4FCD-A1B4-488B7ECC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State of the FBSN</a:t>
            </a:r>
          </a:p>
        </p:txBody>
      </p:sp>
      <p:cxnSp>
        <p:nvCxnSpPr>
          <p:cNvPr id="3094" name="Straight Connector 3093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813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582C-A17C-039E-BBDC-585C98C5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SOS.25 Potential Locations</a:t>
            </a:r>
          </a:p>
        </p:txBody>
      </p:sp>
    </p:spTree>
    <p:extLst>
      <p:ext uri="{BB962C8B-B14F-4D97-AF65-F5344CB8AC3E}">
        <p14:creationId xmlns:p14="http://schemas.microsoft.com/office/powerpoint/2010/main" val="3927722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47" name="Freeform: Shape 1844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AF95E-CE62-4583-A8B5-065142FA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4821504"/>
            <a:ext cx="3334213" cy="11999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SOS 2024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Region VOTE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Regions">
            <a:extLst>
              <a:ext uri="{FF2B5EF4-FFF2-40B4-BE49-F238E27FC236}">
                <a16:creationId xmlns:a16="http://schemas.microsoft.com/office/drawing/2014/main" id="{E93AED1A-E22A-4F45-B9DF-40D4E915F4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281726"/>
            <a:ext cx="7225748" cy="42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1C9DDB-3853-4B06-9E6B-C4E1B6E04C26}"/>
              </a:ext>
            </a:extLst>
          </p:cNvPr>
          <p:cNvSpPr txBox="1"/>
          <p:nvPr/>
        </p:nvSpPr>
        <p:spPr>
          <a:xfrm>
            <a:off x="4760629" y="5636766"/>
            <a:ext cx="6098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https://bit.ly/3zbVxRh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D6826-4A21-437A-BF58-14D1F0BD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" y="160459"/>
            <a:ext cx="3952572" cy="39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9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0C1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5E817-5A44-4D84-8EC2-C9E93AA2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Member Questions &amp; Comments</a:t>
            </a:r>
          </a:p>
        </p:txBody>
      </p:sp>
      <p:pic>
        <p:nvPicPr>
          <p:cNvPr id="4" name="Picture 2" descr="How to introduce a speaker — the art of giving (and receiving) a great  introduction - Public Words">
            <a:extLst>
              <a:ext uri="{FF2B5EF4-FFF2-40B4-BE49-F238E27FC236}">
                <a16:creationId xmlns:a16="http://schemas.microsoft.com/office/drawing/2014/main" id="{42A0EAC8-1AFF-A2D0-64CF-2A6935493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r="-1" b="-1"/>
          <a:stretch/>
        </p:blipFill>
        <p:spPr bwMode="auto">
          <a:xfrm>
            <a:off x="4207933" y="900584"/>
            <a:ext cx="7347537" cy="50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106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A81C4-11EF-460D-8549-6F4E2121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FBSN Member Comments </a:t>
            </a:r>
          </a:p>
        </p:txBody>
      </p:sp>
      <p:sp>
        <p:nvSpPr>
          <p:cNvPr id="1948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9" name="Freeform: Shape 1948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AFCAE-87C6-CE2C-4AD9-838448EA5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49 Military climbing the wall Images, Stock Photos &amp; Vectors | Shutterstock">
            <a:extLst>
              <a:ext uri="{FF2B5EF4-FFF2-40B4-BE49-F238E27FC236}">
                <a16:creationId xmlns:a16="http://schemas.microsoft.com/office/drawing/2014/main" id="{5831B88F-90E4-46C2-854F-532653C8FB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65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FDB3B3-B99A-4DC1-AE4F-7A6DE762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407952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Machine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OLD SOFTWARE SERVICES</a:t>
            </a:r>
          </a:p>
          <a:p>
            <a:pPr marL="0" indent="0">
              <a:buNone/>
            </a:pPr>
            <a:r>
              <a:rPr lang="en-US" dirty="0"/>
              <a:t>Join-it (Stripe)</a:t>
            </a:r>
          </a:p>
          <a:p>
            <a:pPr marL="0" indent="0">
              <a:buNone/>
            </a:pPr>
            <a:r>
              <a:rPr lang="en-US" dirty="0"/>
              <a:t>Realm (</a:t>
            </a:r>
            <a:r>
              <a:rPr lang="en-US" dirty="0" err="1"/>
              <a:t>Vanco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Website (Stripe)</a:t>
            </a:r>
          </a:p>
          <a:p>
            <a:pPr marL="0" indent="0">
              <a:buNone/>
            </a:pPr>
            <a:r>
              <a:rPr lang="en-US" dirty="0"/>
              <a:t>Events (PayPal and WePay)</a:t>
            </a:r>
          </a:p>
          <a:p>
            <a:pPr marL="0" indent="0">
              <a:buNone/>
            </a:pPr>
            <a:r>
              <a:rPr lang="en-US" dirty="0"/>
              <a:t>Mass Communications (Constant Contact / Pay Pal)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C9C7-0874-7844-A707-F68C30A38E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NEW SOFTWARE SERVICES</a:t>
            </a:r>
          </a:p>
          <a:p>
            <a:pPr marL="0" indent="0">
              <a:buNone/>
            </a:pPr>
            <a:r>
              <a:rPr lang="en-US" dirty="0"/>
              <a:t>FBSN Website Based (Stripe)</a:t>
            </a:r>
          </a:p>
          <a:p>
            <a:pPr marL="0" indent="0">
              <a:buNone/>
            </a:pPr>
            <a:r>
              <a:rPr lang="en-US" dirty="0"/>
              <a:t>Mass Communications (Mail Chimp)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792EB2-476E-C1BC-E0BA-FF3945239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794" y="1232015"/>
            <a:ext cx="785266" cy="7852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56B3E6-5065-C4DA-D488-5955585C9E7A}"/>
                  </a:ext>
                </a:extLst>
              </p14:cNvPr>
              <p14:cNvContentPartPr/>
              <p14:nvPr/>
            </p14:nvContentPartPr>
            <p14:xfrm>
              <a:off x="5324711" y="3734075"/>
              <a:ext cx="55080" cy="234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56B3E6-5065-C4DA-D488-5955585C9E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5711" y="3725075"/>
                <a:ext cx="727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C4C010-ACF7-8AE7-F357-B555277717CE}"/>
                  </a:ext>
                </a:extLst>
              </p14:cNvPr>
              <p14:cNvContentPartPr/>
              <p14:nvPr/>
            </p14:nvContentPartPr>
            <p14:xfrm>
              <a:off x="5264231" y="3745595"/>
              <a:ext cx="270360" cy="334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C4C010-ACF7-8AE7-F357-B555277717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10231" y="3637955"/>
                <a:ext cx="378000" cy="55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Warren Wells</a:t>
            </a:r>
          </a:p>
        </p:txBody>
      </p:sp>
      <p:pic>
        <p:nvPicPr>
          <p:cNvPr id="7" name="Content Placeholder 6" descr="A person wearing glasses and a badge&#10;&#10;Description automatically generated">
            <a:extLst>
              <a:ext uri="{FF2B5EF4-FFF2-40B4-BE49-F238E27FC236}">
                <a16:creationId xmlns:a16="http://schemas.microsoft.com/office/drawing/2014/main" id="{A60EF842-0EAD-8B5B-EF03-9E07F65CE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75" y="2473569"/>
            <a:ext cx="3423139" cy="3423139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F3BB248-392F-22FE-EEFA-526612D8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794" y="1232015"/>
            <a:ext cx="785266" cy="7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Sheepdog Monday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3C85A6C-1FD4-07FE-9D23-323B24FAB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794" y="1232015"/>
            <a:ext cx="785266" cy="785266"/>
          </a:xfrm>
          <a:prstGeom prst="rect">
            <a:avLst/>
          </a:prstGeom>
        </p:spPr>
      </p:pic>
      <p:pic>
        <p:nvPicPr>
          <p:cNvPr id="10" name="Picture 9" descr="A computer screen with a mug of coffee and a dog&#10;&#10;Description automatically generated">
            <a:extLst>
              <a:ext uri="{FF2B5EF4-FFF2-40B4-BE49-F238E27FC236}">
                <a16:creationId xmlns:a16="http://schemas.microsoft.com/office/drawing/2014/main" id="{72D94873-BBB8-01F9-C060-067E9E199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574800"/>
            <a:ext cx="3124200" cy="3708400"/>
          </a:xfrm>
          <a:prstGeom prst="rect">
            <a:avLst/>
          </a:prstGeom>
        </p:spPr>
      </p:pic>
      <p:pic>
        <p:nvPicPr>
          <p:cNvPr id="7" name="Content Placeholder 6" descr="A person in a blue shirt&#10;&#10;Description automatically generated">
            <a:extLst>
              <a:ext uri="{FF2B5EF4-FFF2-40B4-BE49-F238E27FC236}">
                <a16:creationId xmlns:a16="http://schemas.microsoft.com/office/drawing/2014/main" id="{45AB6831-F5FC-4404-45E4-BE1556860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06" y="2017281"/>
            <a:ext cx="2383875" cy="2383875"/>
          </a:xfrm>
        </p:spPr>
      </p:pic>
    </p:spTree>
    <p:extLst>
      <p:ext uri="{BB962C8B-B14F-4D97-AF65-F5344CB8AC3E}">
        <p14:creationId xmlns:p14="http://schemas.microsoft.com/office/powerpoint/2010/main" val="192637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Book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7A82044-950A-3684-7571-15018411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794" y="1232015"/>
            <a:ext cx="785266" cy="78526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CFB0D2-5786-98D4-750C-79953C999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6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A376-86F7-46A3-A01F-7C8EB37D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Security Best Practices Manual 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The 50 great books on education">
            <a:extLst>
              <a:ext uri="{FF2B5EF4-FFF2-40B4-BE49-F238E27FC236}">
                <a16:creationId xmlns:a16="http://schemas.microsoft.com/office/drawing/2014/main" id="{66A857CD-2610-4515-8C92-580F4D78AE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678" y="1287385"/>
            <a:ext cx="6436548" cy="42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Management System</a:t>
            </a:r>
          </a:p>
        </p:txBody>
      </p:sp>
      <p:pic>
        <p:nvPicPr>
          <p:cNvPr id="6" name="Content Placeholder 5" descr="A computer screen with a computer mouse and a keyboard&#10;&#10;Description automatically generated">
            <a:extLst>
              <a:ext uri="{FF2B5EF4-FFF2-40B4-BE49-F238E27FC236}">
                <a16:creationId xmlns:a16="http://schemas.microsoft.com/office/drawing/2014/main" id="{602C37A4-72E0-D710-0AD5-E5DF411BA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0" y="2204244"/>
            <a:ext cx="3136900" cy="3594100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7C7E462-1A6C-F8B1-FBF5-09F028026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794" y="1232015"/>
            <a:ext cx="785266" cy="7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6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180</Words>
  <Application>Microsoft Macintosh PowerPoint</Application>
  <PresentationFormat>Widescreen</PresentationFormat>
  <Paragraphs>61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Rockwell</vt:lpstr>
      <vt:lpstr>Office Theme</vt:lpstr>
      <vt:lpstr>FY 22-23 FBSN Board of Directors</vt:lpstr>
      <vt:lpstr>State of the FBSN</vt:lpstr>
      <vt:lpstr>Accomplishments</vt:lpstr>
      <vt:lpstr>Cause Machine</vt:lpstr>
      <vt:lpstr>Warren Wells</vt:lpstr>
      <vt:lpstr>Sheepdog Monday</vt:lpstr>
      <vt:lpstr>Best Practices Book</vt:lpstr>
      <vt:lpstr>Security Best Practices Manual </vt:lpstr>
      <vt:lpstr>Learning Management System</vt:lpstr>
      <vt:lpstr>Training </vt:lpstr>
      <vt:lpstr>Financial Stability</vt:lpstr>
      <vt:lpstr>Permanent Board</vt:lpstr>
      <vt:lpstr>Growth in Membership</vt:lpstr>
      <vt:lpstr>SOS.23</vt:lpstr>
      <vt:lpstr>Our promises to you for FY 23-24 </vt:lpstr>
      <vt:lpstr>Reflect Christ in all we do </vt:lpstr>
      <vt:lpstr>Earn your Trust </vt:lpstr>
      <vt:lpstr>Provide Transparency </vt:lpstr>
      <vt:lpstr>SOS.24</vt:lpstr>
      <vt:lpstr>SOS.25 Potential Locations</vt:lpstr>
      <vt:lpstr>SOS 2024  Region VOTE </vt:lpstr>
      <vt:lpstr>Member Questions &amp; Comments</vt:lpstr>
      <vt:lpstr>FBSN Member Comments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FBSN All Member Meeting </dc:title>
  <dc:creator>Ginalick, Erik</dc:creator>
  <cp:lastModifiedBy>Carl Chinn</cp:lastModifiedBy>
  <cp:revision>31</cp:revision>
  <dcterms:created xsi:type="dcterms:W3CDTF">2022-07-22T18:55:15Z</dcterms:created>
  <dcterms:modified xsi:type="dcterms:W3CDTF">2023-07-18T13:53:09Z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0720e8-2283-4502-917f-4c0aee493a24_Enabled">
    <vt:lpwstr>true</vt:lpwstr>
  </property>
  <property fmtid="{D5CDD505-2E9C-101B-9397-08002B2CF9AE}" pid="3" name="MSIP_Label_5a0720e8-2283-4502-917f-4c0aee493a24_SetDate">
    <vt:lpwstr>2022-07-26T16:12:21Z</vt:lpwstr>
  </property>
  <property fmtid="{D5CDD505-2E9C-101B-9397-08002B2CF9AE}" pid="4" name="MSIP_Label_5a0720e8-2283-4502-917f-4c0aee493a24_Method">
    <vt:lpwstr>Standard</vt:lpwstr>
  </property>
  <property fmtid="{D5CDD505-2E9C-101B-9397-08002B2CF9AE}" pid="5" name="MSIP_Label_5a0720e8-2283-4502-917f-4c0aee493a24_Name">
    <vt:lpwstr>5a0720e8-2283-4502-917f-4c0aee493a24</vt:lpwstr>
  </property>
  <property fmtid="{D5CDD505-2E9C-101B-9397-08002B2CF9AE}" pid="6" name="MSIP_Label_5a0720e8-2283-4502-917f-4c0aee493a24_SiteId">
    <vt:lpwstr>2567b4c1-b0ed-40f5-aee3-58d7c5f3e2b2</vt:lpwstr>
  </property>
  <property fmtid="{D5CDD505-2E9C-101B-9397-08002B2CF9AE}" pid="7" name="MSIP_Label_5a0720e8-2283-4502-917f-4c0aee493a24_ActionId">
    <vt:lpwstr>6f6722c9-72a4-4f65-95af-418b5be877d8</vt:lpwstr>
  </property>
  <property fmtid="{D5CDD505-2E9C-101B-9397-08002B2CF9AE}" pid="8" name="MSIP_Label_5a0720e8-2283-4502-917f-4c0aee493a24_ContentBits">
    <vt:lpwstr>2</vt:lpwstr>
  </property>
</Properties>
</file>