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9" r:id="rId2"/>
    <p:sldId id="32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34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1" d="100"/>
          <a:sy n="121" d="100"/>
        </p:scale>
        <p:origin x="430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3E2088-DA6A-4590-8FDC-1BAC447E5AF6}" type="datetimeFigureOut">
              <a:rPr lang="en-US" smtClean="0"/>
              <a:t>7/18/23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A506-887C-4E8E-AA12-7393DDE30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495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9C63B-34A9-4E1F-BD61-A9B4D276BD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840631-6BAA-4076-8260-A7023A87B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5A098-5863-48A9-8782-BC18F8F35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B07B-2DE7-4876-A485-788714E86610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81EE5-7784-47EC-8C44-E0A9F330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1234FF-032C-4D40-93A3-F351E28D1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A003A-2530-4076-B3CA-EE4D9A550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317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DED4B-B4BC-42B0-9C7F-1BA772AEB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B28A35-D395-4DDB-9FA6-588DEBD5D4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4745C-9A73-45D7-A2D7-628232D13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B07B-2DE7-4876-A485-788714E86610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BDD25-7B62-4BAF-8BAC-C31326E71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6B58F-9224-45AD-9EE7-E1CCBE162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A003A-2530-4076-B3CA-EE4D9A550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16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060E54-C84A-4CBC-8A05-25AE59BF18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9B0F31-A468-4BC3-A69A-57B1B3A4C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C87C5F-2C72-4D10-990B-A12186F48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B07B-2DE7-4876-A485-788714E86610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ED9D6-AF18-471B-AC2D-8AB803255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8D66FC-C6B7-4ECA-9038-C82522BEB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A003A-2530-4076-B3CA-EE4D9A550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646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A7724-F6D8-49D2-B809-F4A495218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4C17C-51ED-49B1-88F5-AF46DA1FA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18D39B-1743-4CF2-9B80-2E9FCCC50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B07B-2DE7-4876-A485-788714E86610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C69300-262C-419B-B09F-B08E043F7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94CD8-0DB0-4566-8348-C7040FB48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A003A-2530-4076-B3CA-EE4D9A550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651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50938-9039-46E8-B3AD-0A3E3827A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2154A-13CF-456B-86BB-8A013070E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B2542-251C-4249-BEF1-E83D50E8C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B07B-2DE7-4876-A485-788714E86610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70B2-B0E8-45B0-A35D-3A2F3C6C8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31B00-7DBC-4F0B-815D-3ADDE2A2A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A003A-2530-4076-B3CA-EE4D9A550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504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A0A8C-87C3-4F38-9D17-2D39C394F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80994-3A5A-4223-8CB2-303A9717D1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782B41-7835-4F25-833A-B2B1A5CB34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52E748-1F7C-414C-8C29-847BA8F74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B07B-2DE7-4876-A485-788714E86610}" type="datetimeFigureOut">
              <a:rPr lang="en-US" smtClean="0"/>
              <a:t>7/18/23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7290A-4D9F-4434-ABE4-B7A5BC75D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159399-3F56-4A9F-898B-4B8C70FC0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A003A-2530-4076-B3CA-EE4D9A550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642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8A890-434D-4EE7-AD4B-7E76418C5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821A-20C4-45D4-9F7F-FB96702E5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A2EB30-155E-4B23-9B5A-11FE1EF205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5BD79F-FA49-4684-93E2-945F6218C2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E3950E-0A29-4C74-9CF4-0EF166A422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E33D66-2FF1-4777-80B2-613843C51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B07B-2DE7-4876-A485-788714E86610}" type="datetimeFigureOut">
              <a:rPr lang="en-US" smtClean="0"/>
              <a:t>7/18/23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844FA5-2F1C-462F-B6A7-BD55EFA81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3BEAF3-0F37-4D07-A381-BAF6EEA61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A003A-2530-4076-B3CA-EE4D9A550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22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85529-09FD-4A91-B509-161C64C84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02900E-8D30-4DE1-AC6D-4880F008C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B07B-2DE7-4876-A485-788714E86610}" type="datetimeFigureOut">
              <a:rPr lang="en-US" smtClean="0"/>
              <a:t>7/18/23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C21EF4-0BA7-4B06-B74F-3F33FD7A2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6CE229-1670-4967-B235-95FA4F59C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A003A-2530-4076-B3CA-EE4D9A550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443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125021-4CB1-424E-83E5-EAEEAE7CD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B07B-2DE7-4876-A485-788714E86610}" type="datetimeFigureOut">
              <a:rPr lang="en-US" smtClean="0"/>
              <a:t>7/18/23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3052FE-47AD-4003-904B-2B865EA07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311A21-3E18-4FF9-AFC0-3D27D499D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A003A-2530-4076-B3CA-EE4D9A550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630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1E15C-4F27-4659-B67D-B9193383E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5CEA5-1EC3-40CE-BAD2-5865976D7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EB58FC-4581-458E-9EA1-AC7FAD4AB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FD094B-B8FD-4AA3-A3CC-7F7FF1657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B07B-2DE7-4876-A485-788714E86610}" type="datetimeFigureOut">
              <a:rPr lang="en-US" smtClean="0"/>
              <a:t>7/18/23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4EE69F-4F12-4580-AEB9-7BC031004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45A059-25CC-40C7-87C3-336900E08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A003A-2530-4076-B3CA-EE4D9A550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545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1B953-CFBB-4F69-9DF3-86361FBAD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6FA36D-80C3-4B37-A3DE-9B4A44D602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F9E608-3DB6-40DB-A1C1-D43ED81C4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2905DE-56EC-49F9-AA71-4B31E05C3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B07B-2DE7-4876-A485-788714E86610}" type="datetimeFigureOut">
              <a:rPr lang="en-US" smtClean="0"/>
              <a:t>7/18/23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8F2C71-0DE3-4A0C-B642-4EC61097E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60C30B-72A1-4861-995B-2AFDED762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A003A-2530-4076-B3CA-EE4D9A550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452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AEEC63-2E4B-4970-976F-01BA4D077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0F1181-946E-4A32-9A86-47C8C44FD3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7440A-C20D-4C43-B88B-25CDDD3054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6B07B-2DE7-4876-A485-788714E86610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479437-67C1-43DD-ABED-99D0E6351A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27030-1319-4E7C-9E05-50162D81DD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A003A-2530-4076-B3CA-EE4D9A550E6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MSIPCMContentMarking" descr="{&quot;HashCode&quot;:777030729,&quot;Placement&quot;:&quot;Footer&quot;,&quot;Top&quot;:522.0343,&quot;Left&quot;:0.0,&quot;SlideWidth&quot;:960,&quot;SlideHeight&quot;:540}">
            <a:extLst>
              <a:ext uri="{FF2B5EF4-FFF2-40B4-BE49-F238E27FC236}">
                <a16:creationId xmlns:a16="http://schemas.microsoft.com/office/drawing/2014/main" id="{61A07E0D-52D6-412A-9F47-F981B9C00F2D}"/>
              </a:ext>
            </a:extLst>
          </p:cNvPr>
          <p:cNvSpPr txBox="1"/>
          <p:nvPr userDrawn="1"/>
        </p:nvSpPr>
        <p:spPr>
          <a:xfrm>
            <a:off x="0" y="6629836"/>
            <a:ext cx="1045461" cy="22816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800">
                <a:solidFill>
                  <a:srgbClr val="000000"/>
                </a:solidFill>
                <a:latin typeface="Calibri" panose="020F0502020204030204" pitchFamily="34" charset="0"/>
              </a:rPr>
              <a:t>Sensitivity: Internal</a:t>
            </a:r>
          </a:p>
        </p:txBody>
      </p:sp>
    </p:spTree>
    <p:extLst>
      <p:ext uri="{BB962C8B-B14F-4D97-AF65-F5344CB8AC3E}">
        <p14:creationId xmlns:p14="http://schemas.microsoft.com/office/powerpoint/2010/main" val="881700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2" name="Rectangle 12301">
            <a:extLst>
              <a:ext uri="{FF2B5EF4-FFF2-40B4-BE49-F238E27FC236}">
                <a16:creationId xmlns:a16="http://schemas.microsoft.com/office/drawing/2014/main" id="{5F18414D-1626-4996-AACB-23D3DE45B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E88893-0423-4F5D-8705-8C111476F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9" y="707132"/>
            <a:ext cx="3667125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5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Bylaws Changes and Corrections</a:t>
            </a:r>
          </a:p>
        </p:txBody>
      </p:sp>
      <p:pic>
        <p:nvPicPr>
          <p:cNvPr id="12292" name="Picture 4" descr="Stacks of legal documents and paperwork Stock Photo - Alamy">
            <a:extLst>
              <a:ext uri="{FF2B5EF4-FFF2-40B4-BE49-F238E27FC236}">
                <a16:creationId xmlns:a16="http://schemas.microsoft.com/office/drawing/2014/main" id="{6311AEB4-60B2-4E74-BD23-45EC3233E19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6206" y="115193"/>
            <a:ext cx="4116097" cy="6627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04" name="Rectangle 12303">
            <a:extLst>
              <a:ext uri="{FF2B5EF4-FFF2-40B4-BE49-F238E27FC236}">
                <a16:creationId xmlns:a16="http://schemas.microsoft.com/office/drawing/2014/main" id="{D84C2E9E-0B5D-4B5F-9A1F-70EBDCE390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306" name="Straight Connector 12305">
            <a:extLst>
              <a:ext uri="{FF2B5EF4-FFF2-40B4-BE49-F238E27FC236}">
                <a16:creationId xmlns:a16="http://schemas.microsoft.com/office/drawing/2014/main" id="{07A9243D-8FC3-4B36-874B-55906B03F4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096001" y="3209925"/>
            <a:ext cx="6095999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7238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7C8FD-A344-47B7-AD30-D5FC83E1C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3902" y="267631"/>
            <a:ext cx="5259707" cy="1725292"/>
          </a:xfrm>
        </p:spPr>
        <p:txBody>
          <a:bodyPr>
            <a:normAutofit/>
          </a:bodyPr>
          <a:lstStyle/>
          <a:p>
            <a:r>
              <a:rPr lang="en-US" dirty="0"/>
              <a:t>By Laws Changes Vote (get a new QR Code)</a:t>
            </a:r>
          </a:p>
        </p:txBody>
      </p:sp>
      <p:pic>
        <p:nvPicPr>
          <p:cNvPr id="10244" name="Picture 4" descr="25 Florida election and voting myths debunked">
            <a:extLst>
              <a:ext uri="{FF2B5EF4-FFF2-40B4-BE49-F238E27FC236}">
                <a16:creationId xmlns:a16="http://schemas.microsoft.com/office/drawing/2014/main" id="{64E73B72-C8BB-401C-B8C9-A2637B0D2DD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75" r="4258" b="-1"/>
          <a:stretch/>
        </p:blipFill>
        <p:spPr bwMode="auto">
          <a:xfrm>
            <a:off x="1" y="2"/>
            <a:ext cx="5863721" cy="4984915"/>
          </a:xfrm>
          <a:custGeom>
            <a:avLst/>
            <a:gdLst/>
            <a:ahLst/>
            <a:cxnLst/>
            <a:rect l="l" t="t" r="r" b="b"/>
            <a:pathLst>
              <a:path w="5863721" h="4984915">
                <a:moveTo>
                  <a:pt x="0" y="0"/>
                </a:moveTo>
                <a:lnTo>
                  <a:pt x="5863721" y="0"/>
                </a:lnTo>
                <a:lnTo>
                  <a:pt x="5844576" y="326138"/>
                </a:lnTo>
                <a:cubicBezTo>
                  <a:pt x="5833049" y="448313"/>
                  <a:pt x="5817094" y="570952"/>
                  <a:pt x="5796589" y="693884"/>
                </a:cubicBezTo>
                <a:cubicBezTo>
                  <a:pt x="5344573" y="3403845"/>
                  <a:pt x="2847261" y="5261756"/>
                  <a:pt x="148386" y="4951022"/>
                </a:cubicBezTo>
                <a:lnTo>
                  <a:pt x="0" y="493011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509D4-58E0-48DC-9ABC-D388E5F80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9625" y="3411415"/>
            <a:ext cx="6554841" cy="2225938"/>
          </a:xfrm>
        </p:spPr>
        <p:txBody>
          <a:bodyPr anchor="t"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List changes</a:t>
            </a:r>
            <a:endParaRPr lang="en-US" sz="1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0587DB-4DFE-4A6B-A02C-68C77E7297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2450" y="1627802"/>
            <a:ext cx="4933508" cy="49225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EBD67F8-E5F5-4F08-A59E-E5A3F5D9148A}"/>
              </a:ext>
            </a:extLst>
          </p:cNvPr>
          <p:cNvSpPr txBox="1"/>
          <p:nvPr/>
        </p:nvSpPr>
        <p:spPr>
          <a:xfrm>
            <a:off x="336042" y="5654938"/>
            <a:ext cx="60983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/>
              <a:t>Put a website here</a:t>
            </a:r>
          </a:p>
        </p:txBody>
      </p:sp>
    </p:spTree>
    <p:extLst>
      <p:ext uri="{BB962C8B-B14F-4D97-AF65-F5344CB8AC3E}">
        <p14:creationId xmlns:p14="http://schemas.microsoft.com/office/powerpoint/2010/main" val="3699693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1199</TotalTime>
  <Words>21</Words>
  <Application>Microsoft Macintosh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Bylaws Changes and Corrections</vt:lpstr>
      <vt:lpstr>By Laws Changes Vote (get a new QR Code)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FBSN All Member Meeting </dc:title>
  <dc:creator>Ginalick, Erik</dc:creator>
  <cp:lastModifiedBy>Carl Chinn</cp:lastModifiedBy>
  <cp:revision>31</cp:revision>
  <dcterms:created xsi:type="dcterms:W3CDTF">2022-07-22T18:55:15Z</dcterms:created>
  <dcterms:modified xsi:type="dcterms:W3CDTF">2023-07-18T13:56:21Z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a0720e8-2283-4502-917f-4c0aee493a24_Enabled">
    <vt:lpwstr>true</vt:lpwstr>
  </property>
  <property fmtid="{D5CDD505-2E9C-101B-9397-08002B2CF9AE}" pid="3" name="MSIP_Label_5a0720e8-2283-4502-917f-4c0aee493a24_SetDate">
    <vt:lpwstr>2022-07-26T16:12:21Z</vt:lpwstr>
  </property>
  <property fmtid="{D5CDD505-2E9C-101B-9397-08002B2CF9AE}" pid="4" name="MSIP_Label_5a0720e8-2283-4502-917f-4c0aee493a24_Method">
    <vt:lpwstr>Standard</vt:lpwstr>
  </property>
  <property fmtid="{D5CDD505-2E9C-101B-9397-08002B2CF9AE}" pid="5" name="MSIP_Label_5a0720e8-2283-4502-917f-4c0aee493a24_Name">
    <vt:lpwstr>5a0720e8-2283-4502-917f-4c0aee493a24</vt:lpwstr>
  </property>
  <property fmtid="{D5CDD505-2E9C-101B-9397-08002B2CF9AE}" pid="6" name="MSIP_Label_5a0720e8-2283-4502-917f-4c0aee493a24_SiteId">
    <vt:lpwstr>2567b4c1-b0ed-40f5-aee3-58d7c5f3e2b2</vt:lpwstr>
  </property>
  <property fmtid="{D5CDD505-2E9C-101B-9397-08002B2CF9AE}" pid="7" name="MSIP_Label_5a0720e8-2283-4502-917f-4c0aee493a24_ActionId">
    <vt:lpwstr>6f6722c9-72a4-4f65-95af-418b5be877d8</vt:lpwstr>
  </property>
  <property fmtid="{D5CDD505-2E9C-101B-9397-08002B2CF9AE}" pid="8" name="MSIP_Label_5a0720e8-2283-4502-917f-4c0aee493a24_ContentBits">
    <vt:lpwstr>2</vt:lpwstr>
  </property>
</Properties>
</file>